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58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3" r:id="rId17"/>
    <p:sldId id="270" r:id="rId18"/>
    <p:sldId id="271" r:id="rId19"/>
  </p:sldIdLst>
  <p:sldSz cx="12195175" cy="6859588"/>
  <p:notesSz cx="6858000" cy="9144000"/>
  <p:defaultTextStyle>
    <a:defPPr>
      <a:defRPr lang="nb-NO"/>
    </a:defPPr>
    <a:lvl1pPr marL="0" algn="l" defTabSz="914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73" algn="l" defTabSz="914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546" algn="l" defTabSz="914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819" algn="l" defTabSz="914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9092" algn="l" defTabSz="914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365" algn="l" defTabSz="914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638" algn="l" defTabSz="914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911" algn="l" defTabSz="914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8184" algn="l" defTabSz="9145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34" autoAdjust="0"/>
    <p:restoredTop sz="94660"/>
  </p:normalViewPr>
  <p:slideViewPr>
    <p:cSldViewPr snapToGrid="0">
      <p:cViewPr>
        <p:scale>
          <a:sx n="75" d="100"/>
          <a:sy n="75" d="100"/>
        </p:scale>
        <p:origin x="-924" y="-942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b-NO" sz="2000" dirty="0"/>
              <a:t>Chart Title</a:t>
            </a:r>
          </a:p>
        </c:rich>
      </c:tx>
      <c:layout>
        <c:manualLayout>
          <c:xMode val="edge"/>
          <c:yMode val="edge"/>
          <c:x val="1.3206048651928295E-3"/>
          <c:y val="1.479654747225647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7774081903840719E-2"/>
          <c:y val="0.21160592867068087"/>
          <c:w val="0.90401022895048033"/>
          <c:h val="0.63181429558021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7D-4ED4-A049-61C05E513A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7D-4ED4-A049-61C05E513A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7D-4ED4-A049-61C05E513A2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37D-4ED4-A049-61C05E513A2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7D-4ED4-A049-61C05E513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0"/>
        <c:axId val="41997056"/>
        <c:axId val="41998592"/>
      </c:barChart>
      <c:catAx>
        <c:axId val="4199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1998592"/>
        <c:crosses val="autoZero"/>
        <c:auto val="1"/>
        <c:lblAlgn val="ctr"/>
        <c:lblOffset val="100"/>
        <c:noMultiLvlLbl val="0"/>
      </c:catAx>
      <c:valAx>
        <c:axId val="419985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199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2B984-B9FC-4434-8AD3-D12D601438B8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40932-B01A-4FC8-88EE-CE8F7972E6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96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0"/>
            <a:ext cx="12193905" cy="6859588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418" y="1658831"/>
            <a:ext cx="5910888" cy="18251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9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68669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y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19264" y="1635442"/>
            <a:ext cx="7868080" cy="43864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600"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1840-3148-4636-89F9-7F922DCA612C}" type="datetime1">
              <a:rPr lang="nb-NO" smtClean="0"/>
              <a:t>01.02.2017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231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333662" y="1663895"/>
            <a:ext cx="6861513" cy="4381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657798" y="1658830"/>
            <a:ext cx="3157291" cy="43864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5A249-FEE7-43F9-999F-0FA08A245EED}" type="datetime1">
              <a:rPr lang="nb-NO" smtClean="0"/>
              <a:t>01.02.2017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6104748" y="2064041"/>
            <a:ext cx="5391008" cy="36215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nb-NO" dirty="0"/>
              <a:t>Sett inn graf</a:t>
            </a:r>
          </a:p>
        </p:txBody>
      </p:sp>
    </p:spTree>
    <p:extLst>
      <p:ext uri="{BB962C8B-B14F-4D97-AF65-F5344CB8AC3E}">
        <p14:creationId xmlns:p14="http://schemas.microsoft.com/office/powerpoint/2010/main" val="2925257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418" y="1658830"/>
            <a:ext cx="4125513" cy="438640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4E0A-0BDF-462C-9213-462F2F7E1C32}" type="datetime1">
              <a:rPr lang="nb-NO" smtClean="0"/>
              <a:t>01.02.2017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8020" y="1658831"/>
            <a:ext cx="6097155" cy="3434158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472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418" y="1658831"/>
            <a:ext cx="4125513" cy="139049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100"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E4A1-B43F-4769-A7B0-F3A08DCD78B7}" type="datetime1">
              <a:rPr lang="nb-NO" smtClean="0"/>
              <a:t>01.02.2017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8020" y="1658831"/>
            <a:ext cx="6097155" cy="3434158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6196225" y="5219832"/>
            <a:ext cx="5491120" cy="2482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3431625"/>
            <a:ext cx="6098020" cy="2575619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8581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- Kun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2571955"/>
            <a:ext cx="4662336" cy="4287632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7DC5-890C-4742-B7CE-760E6E61C375}" type="datetime1">
              <a:rPr lang="nb-NO" smtClean="0"/>
              <a:t>01.02.2017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5425" y="6389547"/>
            <a:ext cx="4903328" cy="36520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‹#›</a:t>
            </a:fld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62337" y="858540"/>
            <a:ext cx="7532837" cy="4292697"/>
          </a:xfrm>
          <a:prstGeom prst="rect">
            <a:avLst/>
          </a:prstGeom>
          <a:solidFill>
            <a:srgbClr val="000000"/>
          </a:solidFill>
        </p:spPr>
        <p:txBody>
          <a:bodyPr lIns="1544008" tIns="0" rIns="961841" bIns="0" anchor="ctr"/>
          <a:lstStyle>
            <a:lvl1pPr marL="0" indent="0">
              <a:spcBef>
                <a:spcPts val="0"/>
              </a:spcBef>
              <a:spcAft>
                <a:spcPts val="2109"/>
              </a:spcAft>
              <a:buFont typeface="Arial" panose="020B0604020202020204" pitchFamily="34" charset="0"/>
              <a:buChar char="​"/>
              <a:defRPr sz="2500">
                <a:solidFill>
                  <a:schemeClr val="bg1"/>
                </a:solidFill>
              </a:defRPr>
            </a:lvl1pPr>
            <a:lvl2pPr marL="142870" indent="-142870">
              <a:spcBef>
                <a:spcPts val="0"/>
              </a:spcBef>
              <a:buFont typeface="Arial" panose="020B0604020202020204" pitchFamily="34" charset="0"/>
              <a:buChar char="‒"/>
              <a:defRPr sz="11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639" y="859631"/>
            <a:ext cx="4395568" cy="8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81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-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2571955"/>
            <a:ext cx="4662336" cy="4287632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7DC5-890C-4742-B7CE-760E6E61C375}" type="datetime1">
              <a:rPr lang="nb-NO" smtClean="0"/>
              <a:t>01.02.2017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5425" y="6389547"/>
            <a:ext cx="4903328" cy="36520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‹#›</a:t>
            </a:fld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62337" y="858540"/>
            <a:ext cx="7532837" cy="4292697"/>
          </a:xfrm>
          <a:prstGeom prst="rect">
            <a:avLst/>
          </a:prstGeom>
          <a:solidFill>
            <a:srgbClr val="000000"/>
          </a:solidFill>
        </p:spPr>
        <p:txBody>
          <a:bodyPr lIns="1544008" tIns="0" rIns="961841" bIns="0" anchor="ctr"/>
          <a:lstStyle>
            <a:lvl1pPr marL="0" indent="0">
              <a:spcBef>
                <a:spcPts val="0"/>
              </a:spcBef>
              <a:spcAft>
                <a:spcPts val="2109"/>
              </a:spcAft>
              <a:buFont typeface="Arial" panose="020B0604020202020204" pitchFamily="34" charset="0"/>
              <a:buChar char="​"/>
              <a:defRPr sz="2500">
                <a:solidFill>
                  <a:schemeClr val="bg1"/>
                </a:solidFill>
              </a:defRPr>
            </a:lvl1pPr>
            <a:lvl2pPr marL="142870" indent="-142870">
              <a:spcBef>
                <a:spcPts val="0"/>
              </a:spcBef>
              <a:buFont typeface="Arial" panose="020B0604020202020204" pitchFamily="34" charset="0"/>
              <a:buChar char="‒"/>
              <a:defRPr sz="11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639" y="859631"/>
            <a:ext cx="4395569" cy="8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0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- Mus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2571955"/>
            <a:ext cx="4662336" cy="4287632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7DC5-890C-4742-B7CE-760E6E61C375}" type="datetime1">
              <a:rPr lang="nb-NO" smtClean="0"/>
              <a:t>01.02.2017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5425" y="6389547"/>
            <a:ext cx="4903328" cy="36520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‹#›</a:t>
            </a:fld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62337" y="858540"/>
            <a:ext cx="7532837" cy="4292697"/>
          </a:xfrm>
          <a:prstGeom prst="rect">
            <a:avLst/>
          </a:prstGeom>
          <a:solidFill>
            <a:srgbClr val="000000"/>
          </a:solidFill>
        </p:spPr>
        <p:txBody>
          <a:bodyPr lIns="1544008" tIns="0" rIns="961841" bIns="0" anchor="ctr"/>
          <a:lstStyle>
            <a:lvl1pPr marL="0" indent="0">
              <a:spcBef>
                <a:spcPts val="0"/>
              </a:spcBef>
              <a:spcAft>
                <a:spcPts val="2109"/>
              </a:spcAft>
              <a:buFont typeface="Arial" panose="020B0604020202020204" pitchFamily="34" charset="0"/>
              <a:buChar char="​"/>
              <a:defRPr sz="2500">
                <a:solidFill>
                  <a:schemeClr val="bg1"/>
                </a:solidFill>
              </a:defRPr>
            </a:lvl1pPr>
            <a:lvl2pPr marL="142870" indent="-142870">
              <a:spcBef>
                <a:spcPts val="0"/>
              </a:spcBef>
              <a:buFont typeface="Arial" panose="020B0604020202020204" pitchFamily="34" charset="0"/>
              <a:buChar char="‒"/>
              <a:defRPr sz="11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639" y="859631"/>
            <a:ext cx="4395568" cy="8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24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3342" y="0"/>
            <a:ext cx="4571833" cy="4287632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A136-6008-4078-8D96-517AE92020CA}" type="datetime1">
              <a:rPr lang="nb-NO" smtClean="0"/>
              <a:t>01.02.2017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5425" y="6389547"/>
            <a:ext cx="4903328" cy="36520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‹#›</a:t>
            </a:fld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0" y="2617328"/>
            <a:ext cx="7623342" cy="3389916"/>
          </a:xfrm>
          <a:prstGeom prst="rect">
            <a:avLst/>
          </a:prstGeom>
          <a:solidFill>
            <a:srgbClr val="E5E5E5"/>
          </a:solidFill>
        </p:spPr>
        <p:txBody>
          <a:bodyPr lIns="1544008" tIns="0" rIns="961841" bIns="0" anchor="ctr"/>
          <a:lstStyle>
            <a:lvl1pPr marL="0" indent="0">
              <a:spcBef>
                <a:spcPts val="0"/>
              </a:spcBef>
              <a:spcAft>
                <a:spcPts val="2109"/>
              </a:spcAft>
              <a:buFont typeface="Arial" panose="020B0604020202020204" pitchFamily="34" charset="0"/>
              <a:buChar char="​"/>
              <a:defRPr sz="2500">
                <a:solidFill>
                  <a:schemeClr val="tx1"/>
                </a:solidFill>
              </a:defRPr>
            </a:lvl1pPr>
            <a:lvl2pPr marL="142870" indent="-142870">
              <a:spcBef>
                <a:spcPts val="0"/>
              </a:spcBef>
              <a:buFont typeface="Arial" panose="020B0604020202020204" pitchFamily="34" charset="0"/>
              <a:buChar char="‒"/>
              <a:defRPr sz="11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817629" y="6537076"/>
            <a:ext cx="7593" cy="987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nb-NO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13258" cy="252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66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884B-7235-4F9B-96F8-C2EF7C619613}" type="datetime1">
              <a:rPr lang="nb-NO" smtClean="0"/>
              <a:t>01.02.2017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8463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2E58-5EFB-4142-898E-0C443011DCED}" type="datetime1">
              <a:rPr lang="nb-NO" smtClean="0"/>
              <a:t>01.02.2017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286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35987" y="0"/>
            <a:ext cx="3059188" cy="685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778" y="470499"/>
            <a:ext cx="7722420" cy="2401528"/>
          </a:xfrm>
        </p:spPr>
        <p:txBody>
          <a:bodyPr anchor="b">
            <a:normAutofit/>
          </a:bodyPr>
          <a:lstStyle>
            <a:lvl1pPr algn="l">
              <a:defRPr sz="42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778" y="3362259"/>
            <a:ext cx="7722420" cy="65768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112" indent="0" algn="ctr">
              <a:buNone/>
              <a:defRPr sz="2000"/>
            </a:lvl2pPr>
            <a:lvl3pPr marL="914225" indent="0" algn="ctr">
              <a:buNone/>
              <a:defRPr sz="1800"/>
            </a:lvl3pPr>
            <a:lvl4pPr marL="1371337" indent="0" algn="ctr">
              <a:buNone/>
              <a:defRPr sz="1600"/>
            </a:lvl4pPr>
            <a:lvl5pPr marL="1828450" indent="0" algn="ctr">
              <a:buNone/>
              <a:defRPr sz="1600"/>
            </a:lvl5pPr>
            <a:lvl6pPr marL="2285562" indent="0" algn="ctr">
              <a:buNone/>
              <a:defRPr sz="1600"/>
            </a:lvl6pPr>
            <a:lvl7pPr marL="2742674" indent="0" algn="ctr">
              <a:buNone/>
              <a:defRPr sz="1600"/>
            </a:lvl7pPr>
            <a:lvl8pPr marL="3199786" indent="0" algn="ctr">
              <a:buNone/>
              <a:defRPr sz="1600"/>
            </a:lvl8pPr>
            <a:lvl9pPr marL="365689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796177"/>
            <a:ext cx="2414757" cy="106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8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34757-DF51-4354-A678-BAB39B39FBD9}" type="datetime1">
              <a:rPr lang="nb-NO" smtClean="0"/>
              <a:t>01.02.2017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468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1992" y="1759388"/>
            <a:ext cx="10673183" cy="424532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499" y="2036227"/>
            <a:ext cx="8624846" cy="1720218"/>
          </a:xfrm>
        </p:spPr>
        <p:txBody>
          <a:bodyPr anchor="b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25440" cy="1685164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6B52D2-C05A-4642-B45D-B3E1D851AF09}" type="datetime1">
              <a:rPr lang="nb-NO" smtClean="0"/>
              <a:t>01.02.2017</a:t>
            </a:fld>
            <a:endParaRPr lang="nb-NO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9817629" y="6537076"/>
            <a:ext cx="7593" cy="987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41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93093" y="0"/>
            <a:ext cx="9102082" cy="6007243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056" y="833762"/>
            <a:ext cx="7068288" cy="1720218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D97CA1-ED9D-44EB-8100-D4B287DBAEC0}" type="datetime1">
              <a:rPr lang="nb-NO" smtClean="0"/>
              <a:t>01.02.2017</a:t>
            </a:fld>
            <a:endParaRPr lang="nb-NO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9817629" y="6537076"/>
            <a:ext cx="7593" cy="987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34596"/>
            <a:ext cx="3033980" cy="27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2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8178" y="0"/>
            <a:ext cx="9146997" cy="6007243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056" y="833762"/>
            <a:ext cx="7068288" cy="1720218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64E65A-EEB4-476C-ACCC-3F7D27054E6F}" type="datetime1">
              <a:rPr lang="nb-NO" smtClean="0"/>
              <a:t>01.02.2017</a:t>
            </a:fld>
            <a:endParaRPr lang="nb-NO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048177" y="6389547"/>
            <a:ext cx="6650576" cy="36520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9817629" y="6537076"/>
            <a:ext cx="7593" cy="987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480769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8178" y="0"/>
            <a:ext cx="9146997" cy="6007243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056" y="833762"/>
            <a:ext cx="7068288" cy="1720218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37F1CC-AB1E-419A-89EF-A5C28C8D9665}" type="datetime1">
              <a:rPr lang="nb-NO" smtClean="0"/>
              <a:t>01.02.2017</a:t>
            </a:fld>
            <a:endParaRPr lang="nb-NO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048177" y="6389547"/>
            <a:ext cx="6650576" cy="36520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9817629" y="6537076"/>
            <a:ext cx="7593" cy="987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365087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9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8178" y="0"/>
            <a:ext cx="9146997" cy="6007243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056" y="833762"/>
            <a:ext cx="7068288" cy="1720218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129322-F931-4418-BA5C-48E958060064}" type="datetime1">
              <a:rPr lang="nb-NO" smtClean="0"/>
              <a:t>01.02.2017</a:t>
            </a:fld>
            <a:endParaRPr lang="nb-NO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048177" y="6389547"/>
            <a:ext cx="6650576" cy="36520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9817629" y="6537076"/>
            <a:ext cx="7593" cy="987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339379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419" y="1658830"/>
            <a:ext cx="5315079" cy="438640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69106" y="3431626"/>
            <a:ext cx="4818238" cy="261360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BB7B-9F4A-4603-9C15-D82AA1EA5C5A}" type="datetime1">
              <a:rPr lang="nb-NO" smtClean="0"/>
              <a:t>01.02.2017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87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4166" y="6330669"/>
            <a:ext cx="1182254" cy="2844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18" y="447072"/>
            <a:ext cx="10848926" cy="7808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18" y="1659848"/>
            <a:ext cx="10848926" cy="43861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23087" y="6389547"/>
            <a:ext cx="1335801" cy="3652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6DF20B7-852E-419A-8B8E-86F8FD1224C5}" type="datetime1">
              <a:rPr lang="nb-NO" smtClean="0"/>
              <a:t>01.02.2017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1125" y="6389547"/>
            <a:ext cx="8177628" cy="3652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29193" y="6389547"/>
            <a:ext cx="358151" cy="3652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5004DB2-5F66-44BF-9CF1-C3E8C65168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9817629" y="6537076"/>
            <a:ext cx="7593" cy="987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956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61" r:id="rId5"/>
    <p:sldLayoutId id="2147483663" r:id="rId6"/>
    <p:sldLayoutId id="2147483662" r:id="rId7"/>
    <p:sldLayoutId id="2147483664" r:id="rId8"/>
    <p:sldLayoutId id="2147483652" r:id="rId9"/>
    <p:sldLayoutId id="2147483665" r:id="rId10"/>
    <p:sldLayoutId id="2147483666" r:id="rId11"/>
    <p:sldLayoutId id="2147483667" r:id="rId12"/>
    <p:sldLayoutId id="2147483668" r:id="rId13"/>
    <p:sldLayoutId id="2147483671" r:id="rId14"/>
    <p:sldLayoutId id="2147483669" r:id="rId15"/>
    <p:sldLayoutId id="2147483672" r:id="rId16"/>
    <p:sldLayoutId id="2147483670" r:id="rId17"/>
    <p:sldLayoutId id="2147483654" r:id="rId18"/>
    <p:sldLayoutId id="2147483655" r:id="rId19"/>
  </p:sldLayoutIdLst>
  <p:hf hdr="0"/>
  <p:txStyles>
    <p:titleStyle>
      <a:lvl1pPr algn="l" defTabSz="914225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5899" indent="-565899" algn="l" defTabSz="914225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88472" indent="-315877" algn="l" defTabSz="9142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92071" indent="-277927" algn="l" defTabSz="9142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4" indent="-337084" algn="l" defTabSz="9142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94143" indent="-257836" algn="l" defTabSz="9142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8" indent="-228556" algn="l" defTabSz="9142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0" indent="-228556" algn="l" defTabSz="9142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2" indent="-228556" algn="l" defTabSz="9142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54" indent="-228556" algn="l" defTabSz="9142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5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7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0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2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4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6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8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21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D009-31E3-4FE5-8278-708E2C0D5CFA}" type="datetime1">
              <a:rPr lang="nb-NO" smtClean="0"/>
              <a:t>01.02.2017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6151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313491551"/>
              </p:ext>
            </p:extLst>
          </p:nvPr>
        </p:nvGraphicFramePr>
        <p:xfrm>
          <a:off x="6104284" y="1889373"/>
          <a:ext cx="5391187" cy="3796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BA06-73A7-4DB8-87C1-66BFDAE43E6B}" type="datetime1">
              <a:rPr lang="nb-NO" smtClean="0"/>
              <a:t>01.02.2017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8022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D400-9671-4961-9613-503FF2B106AC}" type="datetime1">
              <a:rPr lang="nb-NO" smtClean="0"/>
              <a:t>01.02.2017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8012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E85B-A4ED-4B1F-A222-81D6215E41E8}" type="datetime1">
              <a:rPr lang="nb-NO" smtClean="0"/>
              <a:t>01.02.2017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6104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7DC5-890C-4742-B7CE-760E6E61C375}" type="datetime1">
              <a:rPr lang="nb-NO" smtClean="0"/>
              <a:t>01.02.2017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14</a:t>
            </a:fld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nb-NO" dirty="0"/>
              <a:t>«Sitat»</a:t>
            </a:r>
          </a:p>
          <a:p>
            <a:pPr lvl="1"/>
            <a:r>
              <a:rPr lang="nb-NO" dirty="0"/>
              <a:t>Navn Navnesen, tittel</a:t>
            </a:r>
          </a:p>
        </p:txBody>
      </p:sp>
    </p:spTree>
    <p:extLst>
      <p:ext uri="{BB962C8B-B14F-4D97-AF65-F5344CB8AC3E}">
        <p14:creationId xmlns:p14="http://schemas.microsoft.com/office/powerpoint/2010/main" val="3899425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nb-NO" dirty="0"/>
              <a:t>«Sitat»</a:t>
            </a:r>
          </a:p>
          <a:p>
            <a:pPr lvl="1"/>
            <a:r>
              <a:rPr lang="nb-NO" dirty="0"/>
              <a:t>Navn Navnesen, tittel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7E0B-EA76-42D3-A3E2-B8E8D67EC8CE}" type="datetime1">
              <a:rPr lang="nb-NO" smtClean="0"/>
              <a:t>01.02.2017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3857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7DC5-890C-4742-B7CE-760E6E61C375}" type="datetime1">
              <a:rPr lang="nb-NO" smtClean="0"/>
              <a:t>01.02.2017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16</a:t>
            </a:fld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nb-NO" dirty="0"/>
              <a:t>«Sitat»</a:t>
            </a:r>
          </a:p>
          <a:p>
            <a:pPr lvl="1"/>
            <a:r>
              <a:rPr lang="nb-NO" dirty="0"/>
              <a:t>Navn Navnesen, tittel</a:t>
            </a:r>
          </a:p>
        </p:txBody>
      </p:sp>
    </p:spTree>
    <p:extLst>
      <p:ext uri="{BB962C8B-B14F-4D97-AF65-F5344CB8AC3E}">
        <p14:creationId xmlns:p14="http://schemas.microsoft.com/office/powerpoint/2010/main" val="4131730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nb-NO" dirty="0"/>
              <a:t>«Sitat»</a:t>
            </a:r>
          </a:p>
          <a:p>
            <a:pPr lvl="1"/>
            <a:r>
              <a:rPr lang="nb-NO" dirty="0"/>
              <a:t>Navn Navnesen, tittel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F8A4-D052-46F0-B37D-42AF84314225}" type="datetime1">
              <a:rPr lang="nb-NO" smtClean="0"/>
              <a:t>01.02.2017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502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Takk!</a:t>
            </a:r>
          </a:p>
        </p:txBody>
      </p:sp>
    </p:spTree>
    <p:extLst>
      <p:ext uri="{BB962C8B-B14F-4D97-AF65-F5344CB8AC3E}">
        <p14:creationId xmlns:p14="http://schemas.microsoft.com/office/powerpoint/2010/main" val="44130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194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E73828-B2B6-42B4-A25C-E6D3A80224FC}" type="datetime1">
              <a:rPr lang="nb-NO" smtClean="0"/>
              <a:t>01.02.2017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08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FD8C09-0546-4570-92FF-165BC6F6B4A0}" type="datetime1">
              <a:rPr lang="nb-NO" smtClean="0"/>
              <a:t>01.02.2017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777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3DBD68-CD37-42F8-8624-D0CAC1BEC123}" type="datetime1">
              <a:rPr lang="nb-NO" smtClean="0"/>
              <a:t>01.02.2017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681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4D0B49-5D4C-48AE-9B6B-E8B2A4756603}" type="datetime1">
              <a:rPr lang="nb-NO" smtClean="0"/>
              <a:t>01.02.2017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862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F22D4C-ADFB-4286-BBBA-9CEF7AF5AA8F}" type="datetime1">
              <a:rPr lang="nb-NO" smtClean="0"/>
              <a:t>01.02.2017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252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8242-A43B-4892-89D7-D376C984CDB3}" type="datetime1">
              <a:rPr lang="nb-NO" smtClean="0"/>
              <a:t>01.02.2017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840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DC97-4F08-48FA-8961-2C4F6A2B9107}" type="datetime1">
              <a:rPr lang="nb-NO" smtClean="0"/>
              <a:t>01.02.2017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DB2-5F66-44BF-9CF1-C3E8C651687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5304820"/>
      </p:ext>
    </p:extLst>
  </p:cSld>
  <p:clrMapOvr>
    <a:masterClrMapping/>
  </p:clrMapOvr>
</p:sld>
</file>

<file path=ppt/theme/theme1.xml><?xml version="1.0" encoding="utf-8"?>
<a:theme xmlns:a="http://schemas.openxmlformats.org/drawingml/2006/main" name="KHiB_PPT">
  <a:themeElements>
    <a:clrScheme name="KHiB">
      <a:dk1>
        <a:sysClr val="windowText" lastClr="000000"/>
      </a:dk1>
      <a:lt1>
        <a:sysClr val="window" lastClr="FFFFFF"/>
      </a:lt1>
      <a:dk2>
        <a:srgbClr val="404040"/>
      </a:dk2>
      <a:lt2>
        <a:srgbClr val="E4E4E4"/>
      </a:lt2>
      <a:accent1>
        <a:srgbClr val="000000"/>
      </a:accent1>
      <a:accent2>
        <a:srgbClr val="404040"/>
      </a:accent2>
      <a:accent3>
        <a:srgbClr val="808080"/>
      </a:accent3>
      <a:accent4>
        <a:srgbClr val="BFBFBF"/>
      </a:accent4>
      <a:accent5>
        <a:srgbClr val="FFFFFF"/>
      </a:accent5>
      <a:accent6>
        <a:srgbClr val="E4E4E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KHiB_PPT.potx" id="{CA007D60-8BAF-459B-9E8E-D54EC276C44A}" vid="{091ACBB5-343E-4EF2-9D6C-CD15F9B05B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KHiB_PPT</Template>
  <TotalTime>5</TotalTime>
  <Words>62</Words>
  <Application>Microsoft Office PowerPoint</Application>
  <PresentationFormat>Custom</PresentationFormat>
  <Paragraphs>40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KHiB_PPT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Gard Andreas Frantzsen</dc:creator>
  <dc:description>Template by OfficeConsult.no</dc:description>
  <cp:lastModifiedBy>Gard Andreas Frantzsen</cp:lastModifiedBy>
  <cp:revision>1</cp:revision>
  <dcterms:created xsi:type="dcterms:W3CDTF">2017-02-01T08:36:48Z</dcterms:created>
  <dcterms:modified xsi:type="dcterms:W3CDTF">2017-02-01T08:42:34Z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</Properties>
</file>